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148" autoAdjust="0"/>
  </p:normalViewPr>
  <p:slideViewPr>
    <p:cSldViewPr snapToGrid="0" snapToObjects="1">
      <p:cViewPr varScale="1">
        <p:scale>
          <a:sx n="95" d="100"/>
          <a:sy n="95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6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4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2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7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EF2F0-4638-1C46-9755-FF511CCE5725}" type="datetimeFigureOut">
              <a:rPr lang="en-US" smtClean="0"/>
              <a:t>12. 3. 20.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D0CEC-5AD8-BE44-8F5D-AA8A2C1D0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2000" y="2887579"/>
            <a:ext cx="25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</a:rPr>
              <a:t>iCoupon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4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" y="0"/>
            <a:ext cx="3154947" cy="4732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05" y="0"/>
            <a:ext cx="3154947" cy="47324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1895" y="1657683"/>
            <a:ext cx="1884947" cy="53473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97053" y="655051"/>
            <a:ext cx="1884947" cy="53473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3061367"/>
            <a:ext cx="4064000" cy="167105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91789" y="4799263"/>
            <a:ext cx="427789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dirty="0" smtClean="0"/>
              <a:t>상점정보 상세화면에서 우측상단의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지도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버튼 누른 화면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894" y="4732421"/>
            <a:ext cx="427789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dirty="0" smtClean="0"/>
              <a:t>전체보기 누르면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전체 지점들이 모두 목록으로 나옴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10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2000" y="288757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쿠폰모아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7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8" y="6684"/>
            <a:ext cx="2121122" cy="3181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070" y="6683"/>
            <a:ext cx="2121123" cy="3181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193" y="6683"/>
            <a:ext cx="2121123" cy="3181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194" y="3529263"/>
            <a:ext cx="2125578" cy="3188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47" y="3529263"/>
            <a:ext cx="2121123" cy="3181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070" y="3529263"/>
            <a:ext cx="2121124" cy="31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2000" y="2887579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티켓쵸이스</a:t>
            </a:r>
            <a:endParaRPr lang="en-US" altLang="ko-KR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4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152314" cy="322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84" y="0"/>
            <a:ext cx="2152315" cy="3228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78" y="1"/>
            <a:ext cx="2152315" cy="3228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475789"/>
            <a:ext cx="2152315" cy="3228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316" y="3475789"/>
            <a:ext cx="2152315" cy="3228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578" y="3475789"/>
            <a:ext cx="2152315" cy="32284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69789" y="3890211"/>
            <a:ext cx="1724527" cy="3876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187157"/>
            <a:ext cx="3823367" cy="573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0947" y="213894"/>
            <a:ext cx="3555999" cy="61093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dirty="0" smtClean="0"/>
              <a:t>메인화면 </a:t>
            </a:r>
            <a:r>
              <a:rPr lang="ko-KR" altLang="ko-KR" sz="1400" dirty="0" smtClean="0"/>
              <a:t>(</a:t>
            </a:r>
            <a:r>
              <a:rPr lang="ko-KR" altLang="en-US" sz="1400" dirty="0" smtClean="0"/>
              <a:t>인기쿠폰</a:t>
            </a:r>
            <a:r>
              <a:rPr lang="en-US" altLang="ko-KR" sz="1400" dirty="0" smtClean="0"/>
              <a:t>)</a:t>
            </a:r>
          </a:p>
          <a:p>
            <a:r>
              <a:rPr lang="ko-KR" altLang="ko-KR" sz="1400" dirty="0" smtClean="0"/>
              <a:t>-</a:t>
            </a:r>
            <a:r>
              <a:rPr lang="ko-KR" altLang="en-US" sz="1400" dirty="0" smtClean="0"/>
              <a:t> 추천쿠폰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베스트쿠폰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신규쿠폰</a:t>
            </a:r>
            <a:endParaRPr lang="en-US" altLang="ko-KR" sz="1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1296737"/>
            <a:ext cx="4170947" cy="6416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4170947" y="1617579"/>
            <a:ext cx="481264" cy="32084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83787" y="2072106"/>
            <a:ext cx="2513263" cy="3609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요거 누르면 주변쿠폰으로 감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9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69" y="0"/>
            <a:ext cx="2130036" cy="3195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5" y="0"/>
            <a:ext cx="2147859" cy="3221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964" y="0"/>
            <a:ext cx="2130036" cy="3195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948" y="3529263"/>
            <a:ext cx="7152105" cy="32084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주변쿠폰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목록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지도로 보는 기능 있음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 목록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25</a:t>
            </a:r>
            <a:r>
              <a:rPr lang="ko-KR" altLang="en-US" sz="1400" dirty="0" smtClean="0"/>
              <a:t>개씩 더보기 기능으로 불러옴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거리는 무한대임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제목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업종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주소약간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등록된쿠폰개수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거리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배달가능유무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대표사진 표시됨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누르면 </a:t>
            </a:r>
            <a:r>
              <a:rPr lang="ko-KR" altLang="en-US" sz="1400" b="1" dirty="0" smtClean="0"/>
              <a:t>상세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온라인페이지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별도 웹뷰 다이얼로그 뜬다</a:t>
            </a:r>
            <a:r>
              <a:rPr lang="en-US" altLang="ko-KR" sz="1400" dirty="0" smtClean="0"/>
              <a:t>.):</a:t>
            </a:r>
            <a:r>
              <a:rPr lang="ko-KR" altLang="en-US" sz="1400" dirty="0" smtClean="0"/>
              <a:t> 업종분류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전화번호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메뉴보기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주소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사진들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좋아요누르기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방문객 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상세페이지 조회한 수</a:t>
            </a:r>
            <a:r>
              <a:rPr lang="en-US" altLang="ko-KR" sz="1400" dirty="0" smtClean="0"/>
              <a:t>),</a:t>
            </a:r>
            <a:r>
              <a:rPr lang="ko-KR" altLang="en-US" sz="1400" dirty="0" smtClean="0"/>
              <a:t>대표상품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영업시간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공지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휴일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위치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주차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기타정보 있음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수시로 갱신하기 어려워보임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하단에 쿠폰 리스트 있음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쿠폰 종류별로 여러개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체인점인경우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쿠폰리스트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그룹제목 옆에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전체보기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버튼이 있음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누르면 해당 업체의 모든 지점 리스트 나옴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거리순으로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쿠폰리스트 아이템 좌측에 이미지 올수도있음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053" y="0"/>
            <a:ext cx="2130036" cy="31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8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쿠폰담기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쿠폰항목 누르면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사용기한</a:t>
            </a:r>
            <a:r>
              <a:rPr lang="en-US" altLang="ko-KR" sz="1400" dirty="0" smtClean="0"/>
              <a:t>”,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유의사항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나옴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ko-KR" sz="1400" dirty="0" smtClean="0"/>
              <a:t>“</a:t>
            </a:r>
            <a:r>
              <a:rPr lang="ko-KR" altLang="en-US" sz="1400" dirty="0" smtClean="0"/>
              <a:t>쿠폰담기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누르면 내쿠폰에 들어감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8" y="0"/>
            <a:ext cx="2878667" cy="431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15" y="-13369"/>
            <a:ext cx="2887579" cy="43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주변쿠폰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지도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돈 더낸사람은 큰 아이콘 표시해주는듯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내위치 누르면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자동으로 내위치로 가고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맵의 확대비율 많이 확대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마구 축소해놓고 새로고침 누르면 전국에 있는것들도 다 가져옴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지도 우측 하단에 축척비율 나옴</a:t>
            </a:r>
            <a:endParaRPr lang="en-US" altLang="ko-KR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7579" cy="4331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79" y="0"/>
            <a:ext cx="2887580" cy="43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쿠폰찾기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상단에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업종 분류를 선택할 수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하단에는 선택한 업종분류 내에 추천쿠폰 리스트 뜸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광고 낸 업체들것으로 보임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ko-KR" altLang="en-US" sz="1400" b="1" dirty="0" smtClean="0"/>
              <a:t>쿠폰찾기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지역별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쿠폰이 있는 지역 선택하면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지도로 이동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20211" cy="3930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11" y="0"/>
            <a:ext cx="2620211" cy="3930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22" y="0"/>
            <a:ext cx="2620211" cy="39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쿠폰찾기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상호별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검색어로 검색하는거임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상호명에서 검색함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최근검색어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인기검색어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키보드 닫기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열기 버튼 편리함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위에 선택한 분류 내에서만 검색함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전체분류에서 검색하는 기능이 없음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최근 검색어가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이상 있으면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검색기록 삭제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 버튼이 나타남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76702" cy="4465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1" y="-26736"/>
            <a:ext cx="2994526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내쿠폰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담아놓은 쿠폰 목록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남은 사용기간 표시됨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사용한 쿠폰은 사용했다고 표시됨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쿠폰 누르면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쿠폰 상세 나옴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상호명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상점 상세정보 보기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주소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분류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연락처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쿠폰이름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사용기한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유의사항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쿠폰번호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쿠폰사용버튼</a:t>
            </a:r>
            <a:r>
              <a:rPr lang="ko-KR" altLang="ko-KR" sz="1400" dirty="0" smtClean="0"/>
              <a:t>(</a:t>
            </a:r>
            <a:r>
              <a:rPr lang="ko-KR" altLang="en-US" sz="1400" dirty="0" smtClean="0"/>
              <a:t>업체에서눌러야함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사용 완료한 쿠폰은 사용 완료한것으로 나옴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동작 안함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상점 상세정보만 온라인임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나머지는 저장하고있음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3789" cy="4070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47" y="0"/>
            <a:ext cx="3970421" cy="2646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26" y="2646947"/>
            <a:ext cx="3876842" cy="25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8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948" y="4799263"/>
            <a:ext cx="7152105" cy="2058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/>
              <a:t>안내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누르면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웹뷰어로 이동한다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공지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사용안내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등록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광고문의</a:t>
            </a:r>
            <a:r>
              <a:rPr lang="ko-KR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Q&amp;A </a:t>
            </a:r>
            <a:r>
              <a:rPr lang="ko-KR" altLang="en-US" sz="1400" dirty="0" smtClean="0"/>
              <a:t>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2" y="-20053"/>
            <a:ext cx="2900947" cy="4351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58" y="-20053"/>
            <a:ext cx="2914316" cy="4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358</Words>
  <Application>Microsoft Macintosh PowerPoint</Application>
  <PresentationFormat>On-screen Show (4:3)</PresentationFormat>
  <Paragraphs>49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MyungJi Univ.,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Sungjoon</dc:creator>
  <cp:lastModifiedBy>Han Sungjoon</cp:lastModifiedBy>
  <cp:revision>45</cp:revision>
  <dcterms:created xsi:type="dcterms:W3CDTF">2012-03-20T14:06:57Z</dcterms:created>
  <dcterms:modified xsi:type="dcterms:W3CDTF">2012-03-20T16:48:47Z</dcterms:modified>
</cp:coreProperties>
</file>